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9"/>
  </p:notesMasterIdLst>
  <p:sldIdLst>
    <p:sldId id="256" r:id="rId5"/>
    <p:sldId id="317" r:id="rId6"/>
    <p:sldId id="316" r:id="rId7"/>
    <p:sldId id="318" r:id="rId8"/>
    <p:sldId id="292" r:id="rId9"/>
    <p:sldId id="293" r:id="rId10"/>
    <p:sldId id="294" r:id="rId11"/>
    <p:sldId id="295" r:id="rId12"/>
    <p:sldId id="307" r:id="rId13"/>
    <p:sldId id="296" r:id="rId14"/>
    <p:sldId id="308" r:id="rId15"/>
    <p:sldId id="309" r:id="rId16"/>
    <p:sldId id="310" r:id="rId17"/>
    <p:sldId id="297" r:id="rId18"/>
    <p:sldId id="298" r:id="rId19"/>
    <p:sldId id="311" r:id="rId20"/>
    <p:sldId id="299" r:id="rId21"/>
    <p:sldId id="300" r:id="rId22"/>
    <p:sldId id="301" r:id="rId23"/>
    <p:sldId id="302" r:id="rId24"/>
    <p:sldId id="312" r:id="rId25"/>
    <p:sldId id="313" r:id="rId26"/>
    <p:sldId id="314" r:id="rId27"/>
    <p:sldId id="31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91B9C-48A2-4967-926D-A60766C0D797}" v="28" dt="2024-01-12T22:58:19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249" autoAdjust="0"/>
  </p:normalViewPr>
  <p:slideViewPr>
    <p:cSldViewPr snapToGrid="0" showGuides="1">
      <p:cViewPr varScale="1">
        <p:scale>
          <a:sx n="65" d="100"/>
          <a:sy n="65" d="100"/>
        </p:scale>
        <p:origin x="88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D5E1E-C5FC-45ED-929F-41D3F3E1F81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22814-004D-460D-86FB-77F5E0ACF4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and Motives</a:t>
          </a:r>
        </a:p>
      </dgm:t>
    </dgm:pt>
    <dgm:pt modelId="{830012EE-CDE2-4C5D-B5DD-A114D68F184A}" type="parTrans" cxnId="{D8347CCF-22B3-4AE6-82E5-26CBCE0B4662}">
      <dgm:prSet/>
      <dgm:spPr/>
      <dgm:t>
        <a:bodyPr/>
        <a:lstStyle/>
        <a:p>
          <a:endParaRPr lang="en-US"/>
        </a:p>
      </dgm:t>
    </dgm:pt>
    <dgm:pt modelId="{F2E2A242-9C5D-4F42-BAC9-C4C0FC6A46A9}" type="sibTrans" cxnId="{D8347CCF-22B3-4AE6-82E5-26CBCE0B46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FD1DA3-275A-4C03-A2C5-2A57AAAB6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Application Details</a:t>
          </a:r>
        </a:p>
      </dgm:t>
    </dgm:pt>
    <dgm:pt modelId="{475AF826-BF30-472F-A1D5-88879A4AA80E}" type="parTrans" cxnId="{2182FC77-30BF-4845-8716-D65A14295D29}">
      <dgm:prSet/>
      <dgm:spPr/>
      <dgm:t>
        <a:bodyPr/>
        <a:lstStyle/>
        <a:p>
          <a:endParaRPr lang="en-US"/>
        </a:p>
      </dgm:t>
    </dgm:pt>
    <dgm:pt modelId="{B0D0846D-A688-4873-8BB5-B0D9DD8A3678}" type="sibTrans" cxnId="{2182FC77-30BF-4845-8716-D65A14295D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1B15EC-4191-49D8-A964-01E021238F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Implementation on Raspberry Pi </a:t>
          </a:r>
        </a:p>
      </dgm:t>
    </dgm:pt>
    <dgm:pt modelId="{5A8E7E5B-5859-4990-BCB2-8CB699568A80}" type="parTrans" cxnId="{914DACCF-AE6E-46B5-A4F7-180FE963310C}">
      <dgm:prSet/>
      <dgm:spPr/>
      <dgm:t>
        <a:bodyPr/>
        <a:lstStyle/>
        <a:p>
          <a:endParaRPr lang="en-US"/>
        </a:p>
      </dgm:t>
    </dgm:pt>
    <dgm:pt modelId="{F562412C-28FD-4B4E-894A-15DECB1F8E4F}" type="sibTrans" cxnId="{914DACCF-AE6E-46B5-A4F7-180FE96331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408ECB-80EF-4F16-9790-5033BB155D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Constraints</a:t>
          </a:r>
        </a:p>
      </dgm:t>
    </dgm:pt>
    <dgm:pt modelId="{B8FD31CE-73E2-4E8D-A414-C3492D304BD2}" type="parTrans" cxnId="{F8F73107-90A5-456B-8685-12504C8B7ED6}">
      <dgm:prSet/>
      <dgm:spPr/>
      <dgm:t>
        <a:bodyPr/>
        <a:lstStyle/>
        <a:p>
          <a:endParaRPr lang="en-US"/>
        </a:p>
      </dgm:t>
    </dgm:pt>
    <dgm:pt modelId="{7B32DC7E-7799-4A98-8660-493A6F53C56D}" type="sibTrans" cxnId="{F8F73107-90A5-456B-8685-12504C8B7E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D08576-5267-45C2-9931-64C9D12815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Aspects</a:t>
          </a:r>
        </a:p>
      </dgm:t>
    </dgm:pt>
    <dgm:pt modelId="{DBC4A6FE-6315-4F9F-989F-579023E6BED4}" type="parTrans" cxnId="{CA80CFF1-AF2B-4848-B6B6-9BF81C3510C2}">
      <dgm:prSet/>
      <dgm:spPr/>
      <dgm:t>
        <a:bodyPr/>
        <a:lstStyle/>
        <a:p>
          <a:endParaRPr lang="en-US"/>
        </a:p>
      </dgm:t>
    </dgm:pt>
    <dgm:pt modelId="{BD6950EA-094B-4222-8E52-DEAF69AC4282}" type="sibTrans" cxnId="{CA80CFF1-AF2B-4848-B6B6-9BF81C3510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470474-CD7D-4AC0-8DFC-0F77A14C69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Conclusions</a:t>
          </a:r>
        </a:p>
      </dgm:t>
    </dgm:pt>
    <dgm:pt modelId="{B5CBAAB7-D0D9-4F23-81F1-C280DF464199}" type="parTrans" cxnId="{9909AFDC-F6F6-458E-8F92-D976C1D167C7}">
      <dgm:prSet/>
      <dgm:spPr/>
      <dgm:t>
        <a:bodyPr/>
        <a:lstStyle/>
        <a:p>
          <a:endParaRPr lang="en-US"/>
        </a:p>
      </dgm:t>
    </dgm:pt>
    <dgm:pt modelId="{2B4B57D7-B978-4377-BE37-CA6A205E4649}" type="sibTrans" cxnId="{9909AFDC-F6F6-458E-8F92-D976C1D167C7}">
      <dgm:prSet/>
      <dgm:spPr/>
      <dgm:t>
        <a:bodyPr/>
        <a:lstStyle/>
        <a:p>
          <a:endParaRPr lang="en-US"/>
        </a:p>
      </dgm:t>
    </dgm:pt>
    <dgm:pt modelId="{B67679BE-AF30-460F-859E-ACD7D7028D79}" type="pres">
      <dgm:prSet presAssocID="{89FD5E1E-C5FC-45ED-929F-41D3F3E1F815}" presName="root" presStyleCnt="0">
        <dgm:presLayoutVars>
          <dgm:dir/>
          <dgm:resizeHandles val="exact"/>
        </dgm:presLayoutVars>
      </dgm:prSet>
      <dgm:spPr/>
    </dgm:pt>
    <dgm:pt modelId="{720E8885-2FB7-481E-BEB5-0EA01F010242}" type="pres">
      <dgm:prSet presAssocID="{89FD5E1E-C5FC-45ED-929F-41D3F3E1F815}" presName="container" presStyleCnt="0">
        <dgm:presLayoutVars>
          <dgm:dir/>
          <dgm:resizeHandles val="exact"/>
        </dgm:presLayoutVars>
      </dgm:prSet>
      <dgm:spPr/>
    </dgm:pt>
    <dgm:pt modelId="{57C643C9-9374-49E9-8B92-F14E67846600}" type="pres">
      <dgm:prSet presAssocID="{FBF22814-004D-460D-86FB-77F5E0ACF4B0}" presName="compNode" presStyleCnt="0"/>
      <dgm:spPr/>
    </dgm:pt>
    <dgm:pt modelId="{70864E42-1F77-4A8C-B8FF-8FCFE190DB6D}" type="pres">
      <dgm:prSet presAssocID="{FBF22814-004D-460D-86FB-77F5E0ACF4B0}" presName="iconBgRect" presStyleLbl="bgShp" presStyleIdx="0" presStyleCnt="6"/>
      <dgm:spPr/>
    </dgm:pt>
    <dgm:pt modelId="{094D53D2-1AE6-4817-AA72-20092183AD13}" type="pres">
      <dgm:prSet presAssocID="{FBF22814-004D-460D-86FB-77F5E0ACF4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43201B-424C-4663-BDBC-102C730AF27C}" type="pres">
      <dgm:prSet presAssocID="{FBF22814-004D-460D-86FB-77F5E0ACF4B0}" presName="spaceRect" presStyleCnt="0"/>
      <dgm:spPr/>
    </dgm:pt>
    <dgm:pt modelId="{1E3FD775-EADC-4D43-84DC-15CC70859D58}" type="pres">
      <dgm:prSet presAssocID="{FBF22814-004D-460D-86FB-77F5E0ACF4B0}" presName="textRect" presStyleLbl="revTx" presStyleIdx="0" presStyleCnt="6">
        <dgm:presLayoutVars>
          <dgm:chMax val="1"/>
          <dgm:chPref val="1"/>
        </dgm:presLayoutVars>
      </dgm:prSet>
      <dgm:spPr/>
    </dgm:pt>
    <dgm:pt modelId="{CB208203-8381-46C7-B477-5D55A95CF86F}" type="pres">
      <dgm:prSet presAssocID="{F2E2A242-9C5D-4F42-BAC9-C4C0FC6A46A9}" presName="sibTrans" presStyleLbl="sibTrans2D1" presStyleIdx="0" presStyleCnt="0"/>
      <dgm:spPr/>
    </dgm:pt>
    <dgm:pt modelId="{DA25316F-8D32-462A-BE17-9A2014F24492}" type="pres">
      <dgm:prSet presAssocID="{EEFD1DA3-275A-4C03-A2C5-2A57AAAB6D2A}" presName="compNode" presStyleCnt="0"/>
      <dgm:spPr/>
    </dgm:pt>
    <dgm:pt modelId="{6F8F780D-75B8-4FC5-8172-377F32E0D1A1}" type="pres">
      <dgm:prSet presAssocID="{EEFD1DA3-275A-4C03-A2C5-2A57AAAB6D2A}" presName="iconBgRect" presStyleLbl="bgShp" presStyleIdx="1" presStyleCnt="6"/>
      <dgm:spPr/>
    </dgm:pt>
    <dgm:pt modelId="{1FC95E62-5A1D-4F97-B1C9-CE5E552BFD36}" type="pres">
      <dgm:prSet presAssocID="{EEFD1DA3-275A-4C03-A2C5-2A57AAAB6D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51738DB7-41AE-412F-BBA1-2468BA5EEF8A}" type="pres">
      <dgm:prSet presAssocID="{EEFD1DA3-275A-4C03-A2C5-2A57AAAB6D2A}" presName="spaceRect" presStyleCnt="0"/>
      <dgm:spPr/>
    </dgm:pt>
    <dgm:pt modelId="{A438BFAE-2640-4465-84F6-E5DC0F005A1D}" type="pres">
      <dgm:prSet presAssocID="{EEFD1DA3-275A-4C03-A2C5-2A57AAAB6D2A}" presName="textRect" presStyleLbl="revTx" presStyleIdx="1" presStyleCnt="6">
        <dgm:presLayoutVars>
          <dgm:chMax val="1"/>
          <dgm:chPref val="1"/>
        </dgm:presLayoutVars>
      </dgm:prSet>
      <dgm:spPr/>
    </dgm:pt>
    <dgm:pt modelId="{75AB5FEB-011E-4957-98B0-1861A26DE4FF}" type="pres">
      <dgm:prSet presAssocID="{B0D0846D-A688-4873-8BB5-B0D9DD8A3678}" presName="sibTrans" presStyleLbl="sibTrans2D1" presStyleIdx="0" presStyleCnt="0"/>
      <dgm:spPr/>
    </dgm:pt>
    <dgm:pt modelId="{2C2D9F7B-8692-47BE-A134-2784A6F9B2D4}" type="pres">
      <dgm:prSet presAssocID="{4C1B15EC-4191-49D8-A964-01E021238F1E}" presName="compNode" presStyleCnt="0"/>
      <dgm:spPr/>
    </dgm:pt>
    <dgm:pt modelId="{D9A80FF2-DE78-4599-BE4A-1EF605EAC4ED}" type="pres">
      <dgm:prSet presAssocID="{4C1B15EC-4191-49D8-A964-01E021238F1E}" presName="iconBgRect" presStyleLbl="bgShp" presStyleIdx="2" presStyleCnt="6"/>
      <dgm:spPr/>
    </dgm:pt>
    <dgm:pt modelId="{A16F3095-22CB-45E4-8571-5028091A716D}" type="pres">
      <dgm:prSet presAssocID="{4C1B15EC-4191-49D8-A964-01E021238F1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1999B530-9F92-4EF1-94B3-1A367E244DDA}" type="pres">
      <dgm:prSet presAssocID="{4C1B15EC-4191-49D8-A964-01E021238F1E}" presName="spaceRect" presStyleCnt="0"/>
      <dgm:spPr/>
    </dgm:pt>
    <dgm:pt modelId="{C8E9A0C0-9D9E-453F-BA75-249EE8E5C525}" type="pres">
      <dgm:prSet presAssocID="{4C1B15EC-4191-49D8-A964-01E021238F1E}" presName="textRect" presStyleLbl="revTx" presStyleIdx="2" presStyleCnt="6">
        <dgm:presLayoutVars>
          <dgm:chMax val="1"/>
          <dgm:chPref val="1"/>
        </dgm:presLayoutVars>
      </dgm:prSet>
      <dgm:spPr/>
    </dgm:pt>
    <dgm:pt modelId="{95A67C17-5CB4-4D01-9B39-95295C432A07}" type="pres">
      <dgm:prSet presAssocID="{F562412C-28FD-4B4E-894A-15DECB1F8E4F}" presName="sibTrans" presStyleLbl="sibTrans2D1" presStyleIdx="0" presStyleCnt="0"/>
      <dgm:spPr/>
    </dgm:pt>
    <dgm:pt modelId="{331A395E-5F76-4281-A465-FE179521856F}" type="pres">
      <dgm:prSet presAssocID="{FC408ECB-80EF-4F16-9790-5033BB155DBB}" presName="compNode" presStyleCnt="0"/>
      <dgm:spPr/>
    </dgm:pt>
    <dgm:pt modelId="{547007BE-0252-4C8E-A2EF-9FD0132D1DCB}" type="pres">
      <dgm:prSet presAssocID="{FC408ECB-80EF-4F16-9790-5033BB155DBB}" presName="iconBgRect" presStyleLbl="bgShp" presStyleIdx="3" presStyleCnt="6"/>
      <dgm:spPr/>
    </dgm:pt>
    <dgm:pt modelId="{07220482-661C-4931-814B-9D39874D5679}" type="pres">
      <dgm:prSet presAssocID="{FC408ECB-80EF-4F16-9790-5033BB155DB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5C9078E8-F038-4EC7-9311-879A55E36336}" type="pres">
      <dgm:prSet presAssocID="{FC408ECB-80EF-4F16-9790-5033BB155DBB}" presName="spaceRect" presStyleCnt="0"/>
      <dgm:spPr/>
    </dgm:pt>
    <dgm:pt modelId="{D319F80D-A6CE-4F4B-8434-6D6B198F7357}" type="pres">
      <dgm:prSet presAssocID="{FC408ECB-80EF-4F16-9790-5033BB155DBB}" presName="textRect" presStyleLbl="revTx" presStyleIdx="3" presStyleCnt="6">
        <dgm:presLayoutVars>
          <dgm:chMax val="1"/>
          <dgm:chPref val="1"/>
        </dgm:presLayoutVars>
      </dgm:prSet>
      <dgm:spPr/>
    </dgm:pt>
    <dgm:pt modelId="{61338767-8100-443F-BB96-5695D022D7E5}" type="pres">
      <dgm:prSet presAssocID="{7B32DC7E-7799-4A98-8660-493A6F53C56D}" presName="sibTrans" presStyleLbl="sibTrans2D1" presStyleIdx="0" presStyleCnt="0"/>
      <dgm:spPr/>
    </dgm:pt>
    <dgm:pt modelId="{6F1B379E-8B42-4771-BBB1-1EA2E5FF276F}" type="pres">
      <dgm:prSet presAssocID="{25D08576-5267-45C2-9931-64C9D128156A}" presName="compNode" presStyleCnt="0"/>
      <dgm:spPr/>
    </dgm:pt>
    <dgm:pt modelId="{71516B4C-5A4E-4CBA-9A2A-E5999626ED7E}" type="pres">
      <dgm:prSet presAssocID="{25D08576-5267-45C2-9931-64C9D128156A}" presName="iconBgRect" presStyleLbl="bgShp" presStyleIdx="4" presStyleCnt="6"/>
      <dgm:spPr/>
    </dgm:pt>
    <dgm:pt modelId="{18678983-4806-4297-9802-9041367C487B}" type="pres">
      <dgm:prSet presAssocID="{25D08576-5267-45C2-9931-64C9D128156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EC875768-0360-47D4-84E4-BE67ECBECAFB}" type="pres">
      <dgm:prSet presAssocID="{25D08576-5267-45C2-9931-64C9D128156A}" presName="spaceRect" presStyleCnt="0"/>
      <dgm:spPr/>
    </dgm:pt>
    <dgm:pt modelId="{6309C03B-A203-470A-A831-0E262253450D}" type="pres">
      <dgm:prSet presAssocID="{25D08576-5267-45C2-9931-64C9D128156A}" presName="textRect" presStyleLbl="revTx" presStyleIdx="4" presStyleCnt="6">
        <dgm:presLayoutVars>
          <dgm:chMax val="1"/>
          <dgm:chPref val="1"/>
        </dgm:presLayoutVars>
      </dgm:prSet>
      <dgm:spPr/>
    </dgm:pt>
    <dgm:pt modelId="{8720DA13-2DFC-459E-B0A0-8EF705BD8F72}" type="pres">
      <dgm:prSet presAssocID="{BD6950EA-094B-4222-8E52-DEAF69AC4282}" presName="sibTrans" presStyleLbl="sibTrans2D1" presStyleIdx="0" presStyleCnt="0"/>
      <dgm:spPr/>
    </dgm:pt>
    <dgm:pt modelId="{2F0F7C41-F87A-462A-AD2F-314BF40A68E1}" type="pres">
      <dgm:prSet presAssocID="{A2470474-CD7D-4AC0-8DFC-0F77A14C69BE}" presName="compNode" presStyleCnt="0"/>
      <dgm:spPr/>
    </dgm:pt>
    <dgm:pt modelId="{882798C5-3BEF-404B-AAE9-46B70A7A41C5}" type="pres">
      <dgm:prSet presAssocID="{A2470474-CD7D-4AC0-8DFC-0F77A14C69BE}" presName="iconBgRect" presStyleLbl="bgShp" presStyleIdx="5" presStyleCnt="6"/>
      <dgm:spPr/>
    </dgm:pt>
    <dgm:pt modelId="{72096F13-1C67-475B-9B51-4BA4E0047C91}" type="pres">
      <dgm:prSet presAssocID="{A2470474-CD7D-4AC0-8DFC-0F77A14C69B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73E84950-BB87-4496-925C-CFD5B48A6C33}" type="pres">
      <dgm:prSet presAssocID="{A2470474-CD7D-4AC0-8DFC-0F77A14C69BE}" presName="spaceRect" presStyleCnt="0"/>
      <dgm:spPr/>
    </dgm:pt>
    <dgm:pt modelId="{A5F311AE-7A55-472B-A3F7-BDC1F1B68729}" type="pres">
      <dgm:prSet presAssocID="{A2470474-CD7D-4AC0-8DFC-0F77A14C69B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AE34D00-6DB8-4769-97D1-F18B81DC8E87}" type="presOf" srcId="{A2470474-CD7D-4AC0-8DFC-0F77A14C69BE}" destId="{A5F311AE-7A55-472B-A3F7-BDC1F1B68729}" srcOrd="0" destOrd="0" presId="urn:microsoft.com/office/officeart/2018/2/layout/IconCircleList"/>
    <dgm:cxn modelId="{F8F73107-90A5-456B-8685-12504C8B7ED6}" srcId="{89FD5E1E-C5FC-45ED-929F-41D3F3E1F815}" destId="{FC408ECB-80EF-4F16-9790-5033BB155DBB}" srcOrd="3" destOrd="0" parTransId="{B8FD31CE-73E2-4E8D-A414-C3492D304BD2}" sibTransId="{7B32DC7E-7799-4A98-8660-493A6F53C56D}"/>
    <dgm:cxn modelId="{13CBF926-BDC4-4E98-AF86-7C38DF3375D1}" type="presOf" srcId="{4C1B15EC-4191-49D8-A964-01E021238F1E}" destId="{C8E9A0C0-9D9E-453F-BA75-249EE8E5C525}" srcOrd="0" destOrd="0" presId="urn:microsoft.com/office/officeart/2018/2/layout/IconCircleList"/>
    <dgm:cxn modelId="{81821034-A31F-44F9-B7F0-60DC7C020D44}" type="presOf" srcId="{F562412C-28FD-4B4E-894A-15DECB1F8E4F}" destId="{95A67C17-5CB4-4D01-9B39-95295C432A07}" srcOrd="0" destOrd="0" presId="urn:microsoft.com/office/officeart/2018/2/layout/IconCircleList"/>
    <dgm:cxn modelId="{2182FC77-30BF-4845-8716-D65A14295D29}" srcId="{89FD5E1E-C5FC-45ED-929F-41D3F3E1F815}" destId="{EEFD1DA3-275A-4C03-A2C5-2A57AAAB6D2A}" srcOrd="1" destOrd="0" parTransId="{475AF826-BF30-472F-A1D5-88879A4AA80E}" sibTransId="{B0D0846D-A688-4873-8BB5-B0D9DD8A3678}"/>
    <dgm:cxn modelId="{11209B85-CD0E-4D59-ACE0-F4B19AE30BA3}" type="presOf" srcId="{FBF22814-004D-460D-86FB-77F5E0ACF4B0}" destId="{1E3FD775-EADC-4D43-84DC-15CC70859D58}" srcOrd="0" destOrd="0" presId="urn:microsoft.com/office/officeart/2018/2/layout/IconCircleList"/>
    <dgm:cxn modelId="{5D75CB8E-F53D-48A1-9DFC-75B74F755740}" type="presOf" srcId="{FC408ECB-80EF-4F16-9790-5033BB155DBB}" destId="{D319F80D-A6CE-4F4B-8434-6D6B198F7357}" srcOrd="0" destOrd="0" presId="urn:microsoft.com/office/officeart/2018/2/layout/IconCircleList"/>
    <dgm:cxn modelId="{2808B597-FBAD-4793-AFE1-D138354CD73D}" type="presOf" srcId="{EEFD1DA3-275A-4C03-A2C5-2A57AAAB6D2A}" destId="{A438BFAE-2640-4465-84F6-E5DC0F005A1D}" srcOrd="0" destOrd="0" presId="urn:microsoft.com/office/officeart/2018/2/layout/IconCircleList"/>
    <dgm:cxn modelId="{C0BA5D99-F4C0-4F1A-BB2F-BED24AAC0BE0}" type="presOf" srcId="{BD6950EA-094B-4222-8E52-DEAF69AC4282}" destId="{8720DA13-2DFC-459E-B0A0-8EF705BD8F72}" srcOrd="0" destOrd="0" presId="urn:microsoft.com/office/officeart/2018/2/layout/IconCircleList"/>
    <dgm:cxn modelId="{ED7EF7AB-FEB9-4D09-B2BF-A40C2C01C7F6}" type="presOf" srcId="{F2E2A242-9C5D-4F42-BAC9-C4C0FC6A46A9}" destId="{CB208203-8381-46C7-B477-5D55A95CF86F}" srcOrd="0" destOrd="0" presId="urn:microsoft.com/office/officeart/2018/2/layout/IconCircleList"/>
    <dgm:cxn modelId="{982535BB-EB0E-42B2-8E44-C74AA8269ECB}" type="presOf" srcId="{89FD5E1E-C5FC-45ED-929F-41D3F3E1F815}" destId="{B67679BE-AF30-460F-859E-ACD7D7028D79}" srcOrd="0" destOrd="0" presId="urn:microsoft.com/office/officeart/2018/2/layout/IconCircleList"/>
    <dgm:cxn modelId="{B73A54BC-6264-4C22-9EAC-EA06E201DCD8}" type="presOf" srcId="{7B32DC7E-7799-4A98-8660-493A6F53C56D}" destId="{61338767-8100-443F-BB96-5695D022D7E5}" srcOrd="0" destOrd="0" presId="urn:microsoft.com/office/officeart/2018/2/layout/IconCircleList"/>
    <dgm:cxn modelId="{D705ADC9-F7E1-43BF-83F1-A90C605D36E5}" type="presOf" srcId="{B0D0846D-A688-4873-8BB5-B0D9DD8A3678}" destId="{75AB5FEB-011E-4957-98B0-1861A26DE4FF}" srcOrd="0" destOrd="0" presId="urn:microsoft.com/office/officeart/2018/2/layout/IconCircleList"/>
    <dgm:cxn modelId="{D8347CCF-22B3-4AE6-82E5-26CBCE0B4662}" srcId="{89FD5E1E-C5FC-45ED-929F-41D3F3E1F815}" destId="{FBF22814-004D-460D-86FB-77F5E0ACF4B0}" srcOrd="0" destOrd="0" parTransId="{830012EE-CDE2-4C5D-B5DD-A114D68F184A}" sibTransId="{F2E2A242-9C5D-4F42-BAC9-C4C0FC6A46A9}"/>
    <dgm:cxn modelId="{914DACCF-AE6E-46B5-A4F7-180FE963310C}" srcId="{89FD5E1E-C5FC-45ED-929F-41D3F3E1F815}" destId="{4C1B15EC-4191-49D8-A964-01E021238F1E}" srcOrd="2" destOrd="0" parTransId="{5A8E7E5B-5859-4990-BCB2-8CB699568A80}" sibTransId="{F562412C-28FD-4B4E-894A-15DECB1F8E4F}"/>
    <dgm:cxn modelId="{9909AFDC-F6F6-458E-8F92-D976C1D167C7}" srcId="{89FD5E1E-C5FC-45ED-929F-41D3F3E1F815}" destId="{A2470474-CD7D-4AC0-8DFC-0F77A14C69BE}" srcOrd="5" destOrd="0" parTransId="{B5CBAAB7-D0D9-4F23-81F1-C280DF464199}" sibTransId="{2B4B57D7-B978-4377-BE37-CA6A205E4649}"/>
    <dgm:cxn modelId="{0D323CF0-D0B3-4D07-A970-E283EF4FC2C0}" type="presOf" srcId="{25D08576-5267-45C2-9931-64C9D128156A}" destId="{6309C03B-A203-470A-A831-0E262253450D}" srcOrd="0" destOrd="0" presId="urn:microsoft.com/office/officeart/2018/2/layout/IconCircleList"/>
    <dgm:cxn modelId="{CA80CFF1-AF2B-4848-B6B6-9BF81C3510C2}" srcId="{89FD5E1E-C5FC-45ED-929F-41D3F3E1F815}" destId="{25D08576-5267-45C2-9931-64C9D128156A}" srcOrd="4" destOrd="0" parTransId="{DBC4A6FE-6315-4F9F-989F-579023E6BED4}" sibTransId="{BD6950EA-094B-4222-8E52-DEAF69AC4282}"/>
    <dgm:cxn modelId="{DC90A380-CEFA-413E-846F-356B4D7BB9DC}" type="presParOf" srcId="{B67679BE-AF30-460F-859E-ACD7D7028D79}" destId="{720E8885-2FB7-481E-BEB5-0EA01F010242}" srcOrd="0" destOrd="0" presId="urn:microsoft.com/office/officeart/2018/2/layout/IconCircleList"/>
    <dgm:cxn modelId="{F1737020-8520-4328-BC83-622A7C9248DF}" type="presParOf" srcId="{720E8885-2FB7-481E-BEB5-0EA01F010242}" destId="{57C643C9-9374-49E9-8B92-F14E67846600}" srcOrd="0" destOrd="0" presId="urn:microsoft.com/office/officeart/2018/2/layout/IconCircleList"/>
    <dgm:cxn modelId="{48804BAC-1540-458A-A6EA-ECD8847DA942}" type="presParOf" srcId="{57C643C9-9374-49E9-8B92-F14E67846600}" destId="{70864E42-1F77-4A8C-B8FF-8FCFE190DB6D}" srcOrd="0" destOrd="0" presId="urn:microsoft.com/office/officeart/2018/2/layout/IconCircleList"/>
    <dgm:cxn modelId="{9ABCFED3-F6EB-4160-9ACF-14DEB0CD1208}" type="presParOf" srcId="{57C643C9-9374-49E9-8B92-F14E67846600}" destId="{094D53D2-1AE6-4817-AA72-20092183AD13}" srcOrd="1" destOrd="0" presId="urn:microsoft.com/office/officeart/2018/2/layout/IconCircleList"/>
    <dgm:cxn modelId="{040FBB02-A865-4DEE-8E59-9160B733190A}" type="presParOf" srcId="{57C643C9-9374-49E9-8B92-F14E67846600}" destId="{3B43201B-424C-4663-BDBC-102C730AF27C}" srcOrd="2" destOrd="0" presId="urn:microsoft.com/office/officeart/2018/2/layout/IconCircleList"/>
    <dgm:cxn modelId="{C4400791-B769-4CE5-AB48-FA72E45E0377}" type="presParOf" srcId="{57C643C9-9374-49E9-8B92-F14E67846600}" destId="{1E3FD775-EADC-4D43-84DC-15CC70859D58}" srcOrd="3" destOrd="0" presId="urn:microsoft.com/office/officeart/2018/2/layout/IconCircleList"/>
    <dgm:cxn modelId="{DD42FC9D-B354-4CE2-9855-E0D8E57B8D4D}" type="presParOf" srcId="{720E8885-2FB7-481E-BEB5-0EA01F010242}" destId="{CB208203-8381-46C7-B477-5D55A95CF86F}" srcOrd="1" destOrd="0" presId="urn:microsoft.com/office/officeart/2018/2/layout/IconCircleList"/>
    <dgm:cxn modelId="{118C62DE-5DD4-4C03-9D96-B3C9EA493D9B}" type="presParOf" srcId="{720E8885-2FB7-481E-BEB5-0EA01F010242}" destId="{DA25316F-8D32-462A-BE17-9A2014F24492}" srcOrd="2" destOrd="0" presId="urn:microsoft.com/office/officeart/2018/2/layout/IconCircleList"/>
    <dgm:cxn modelId="{D4B680F6-8336-457C-8F8C-3E14BFAA43F7}" type="presParOf" srcId="{DA25316F-8D32-462A-BE17-9A2014F24492}" destId="{6F8F780D-75B8-4FC5-8172-377F32E0D1A1}" srcOrd="0" destOrd="0" presId="urn:microsoft.com/office/officeart/2018/2/layout/IconCircleList"/>
    <dgm:cxn modelId="{94D8DE38-88B4-4721-B3FA-E91B08E032E7}" type="presParOf" srcId="{DA25316F-8D32-462A-BE17-9A2014F24492}" destId="{1FC95E62-5A1D-4F97-B1C9-CE5E552BFD36}" srcOrd="1" destOrd="0" presId="urn:microsoft.com/office/officeart/2018/2/layout/IconCircleList"/>
    <dgm:cxn modelId="{9391B38F-623A-4F4A-AB6B-55B304A37443}" type="presParOf" srcId="{DA25316F-8D32-462A-BE17-9A2014F24492}" destId="{51738DB7-41AE-412F-BBA1-2468BA5EEF8A}" srcOrd="2" destOrd="0" presId="urn:microsoft.com/office/officeart/2018/2/layout/IconCircleList"/>
    <dgm:cxn modelId="{2606C090-818D-4BB0-BC0C-9D2F5ABB9250}" type="presParOf" srcId="{DA25316F-8D32-462A-BE17-9A2014F24492}" destId="{A438BFAE-2640-4465-84F6-E5DC0F005A1D}" srcOrd="3" destOrd="0" presId="urn:microsoft.com/office/officeart/2018/2/layout/IconCircleList"/>
    <dgm:cxn modelId="{0F12DCEB-6441-4293-BDAF-A35F18E146BA}" type="presParOf" srcId="{720E8885-2FB7-481E-BEB5-0EA01F010242}" destId="{75AB5FEB-011E-4957-98B0-1861A26DE4FF}" srcOrd="3" destOrd="0" presId="urn:microsoft.com/office/officeart/2018/2/layout/IconCircleList"/>
    <dgm:cxn modelId="{3B346F0E-B5E2-4250-9681-1A53CE9F38DC}" type="presParOf" srcId="{720E8885-2FB7-481E-BEB5-0EA01F010242}" destId="{2C2D9F7B-8692-47BE-A134-2784A6F9B2D4}" srcOrd="4" destOrd="0" presId="urn:microsoft.com/office/officeart/2018/2/layout/IconCircleList"/>
    <dgm:cxn modelId="{DA7BF206-C820-44F9-AFC4-D9FEC9FDF6FC}" type="presParOf" srcId="{2C2D9F7B-8692-47BE-A134-2784A6F9B2D4}" destId="{D9A80FF2-DE78-4599-BE4A-1EF605EAC4ED}" srcOrd="0" destOrd="0" presId="urn:microsoft.com/office/officeart/2018/2/layout/IconCircleList"/>
    <dgm:cxn modelId="{0B45D35F-F88B-4911-9598-E8B34F8344F2}" type="presParOf" srcId="{2C2D9F7B-8692-47BE-A134-2784A6F9B2D4}" destId="{A16F3095-22CB-45E4-8571-5028091A716D}" srcOrd="1" destOrd="0" presId="urn:microsoft.com/office/officeart/2018/2/layout/IconCircleList"/>
    <dgm:cxn modelId="{69CEB1F7-0AF9-4483-A32F-148192A6BA36}" type="presParOf" srcId="{2C2D9F7B-8692-47BE-A134-2784A6F9B2D4}" destId="{1999B530-9F92-4EF1-94B3-1A367E244DDA}" srcOrd="2" destOrd="0" presId="urn:microsoft.com/office/officeart/2018/2/layout/IconCircleList"/>
    <dgm:cxn modelId="{452A8FF2-6D24-47AB-928C-3B60E36B8C9E}" type="presParOf" srcId="{2C2D9F7B-8692-47BE-A134-2784A6F9B2D4}" destId="{C8E9A0C0-9D9E-453F-BA75-249EE8E5C525}" srcOrd="3" destOrd="0" presId="urn:microsoft.com/office/officeart/2018/2/layout/IconCircleList"/>
    <dgm:cxn modelId="{8D83597D-E3B0-46F3-B183-4B2276A7EC17}" type="presParOf" srcId="{720E8885-2FB7-481E-BEB5-0EA01F010242}" destId="{95A67C17-5CB4-4D01-9B39-95295C432A07}" srcOrd="5" destOrd="0" presId="urn:microsoft.com/office/officeart/2018/2/layout/IconCircleList"/>
    <dgm:cxn modelId="{541E1747-1736-43E8-B605-154719030400}" type="presParOf" srcId="{720E8885-2FB7-481E-BEB5-0EA01F010242}" destId="{331A395E-5F76-4281-A465-FE179521856F}" srcOrd="6" destOrd="0" presId="urn:microsoft.com/office/officeart/2018/2/layout/IconCircleList"/>
    <dgm:cxn modelId="{F55A450E-EF36-4004-A970-C7C834D16F1A}" type="presParOf" srcId="{331A395E-5F76-4281-A465-FE179521856F}" destId="{547007BE-0252-4C8E-A2EF-9FD0132D1DCB}" srcOrd="0" destOrd="0" presId="urn:microsoft.com/office/officeart/2018/2/layout/IconCircleList"/>
    <dgm:cxn modelId="{C3FBB4F6-A00F-4036-BA81-6C54F05CE2D3}" type="presParOf" srcId="{331A395E-5F76-4281-A465-FE179521856F}" destId="{07220482-661C-4931-814B-9D39874D5679}" srcOrd="1" destOrd="0" presId="urn:microsoft.com/office/officeart/2018/2/layout/IconCircleList"/>
    <dgm:cxn modelId="{1103131A-3E26-427F-996A-47DACE20BECE}" type="presParOf" srcId="{331A395E-5F76-4281-A465-FE179521856F}" destId="{5C9078E8-F038-4EC7-9311-879A55E36336}" srcOrd="2" destOrd="0" presId="urn:microsoft.com/office/officeart/2018/2/layout/IconCircleList"/>
    <dgm:cxn modelId="{F0695AE8-9928-40F8-965A-5C0832403F91}" type="presParOf" srcId="{331A395E-5F76-4281-A465-FE179521856F}" destId="{D319F80D-A6CE-4F4B-8434-6D6B198F7357}" srcOrd="3" destOrd="0" presId="urn:microsoft.com/office/officeart/2018/2/layout/IconCircleList"/>
    <dgm:cxn modelId="{105228E5-B21D-45F1-8564-B2016A9DFCA6}" type="presParOf" srcId="{720E8885-2FB7-481E-BEB5-0EA01F010242}" destId="{61338767-8100-443F-BB96-5695D022D7E5}" srcOrd="7" destOrd="0" presId="urn:microsoft.com/office/officeart/2018/2/layout/IconCircleList"/>
    <dgm:cxn modelId="{09C1D57A-B4E3-48B6-9A15-4A6BF63790E9}" type="presParOf" srcId="{720E8885-2FB7-481E-BEB5-0EA01F010242}" destId="{6F1B379E-8B42-4771-BBB1-1EA2E5FF276F}" srcOrd="8" destOrd="0" presId="urn:microsoft.com/office/officeart/2018/2/layout/IconCircleList"/>
    <dgm:cxn modelId="{9A379E6E-24D6-48BF-BBB4-3CBE7405BDF1}" type="presParOf" srcId="{6F1B379E-8B42-4771-BBB1-1EA2E5FF276F}" destId="{71516B4C-5A4E-4CBA-9A2A-E5999626ED7E}" srcOrd="0" destOrd="0" presId="urn:microsoft.com/office/officeart/2018/2/layout/IconCircleList"/>
    <dgm:cxn modelId="{2727C6FB-A194-47A5-89E1-3BA254E16C6A}" type="presParOf" srcId="{6F1B379E-8B42-4771-BBB1-1EA2E5FF276F}" destId="{18678983-4806-4297-9802-9041367C487B}" srcOrd="1" destOrd="0" presId="urn:microsoft.com/office/officeart/2018/2/layout/IconCircleList"/>
    <dgm:cxn modelId="{03FEA96A-F1D7-422D-A970-503752B90942}" type="presParOf" srcId="{6F1B379E-8B42-4771-BBB1-1EA2E5FF276F}" destId="{EC875768-0360-47D4-84E4-BE67ECBECAFB}" srcOrd="2" destOrd="0" presId="urn:microsoft.com/office/officeart/2018/2/layout/IconCircleList"/>
    <dgm:cxn modelId="{5C205364-5B44-4F5D-B5D9-4938BCEE3919}" type="presParOf" srcId="{6F1B379E-8B42-4771-BBB1-1EA2E5FF276F}" destId="{6309C03B-A203-470A-A831-0E262253450D}" srcOrd="3" destOrd="0" presId="urn:microsoft.com/office/officeart/2018/2/layout/IconCircleList"/>
    <dgm:cxn modelId="{7750D98B-B0E9-4BC5-BB6B-8AFC6E33435B}" type="presParOf" srcId="{720E8885-2FB7-481E-BEB5-0EA01F010242}" destId="{8720DA13-2DFC-459E-B0A0-8EF705BD8F72}" srcOrd="9" destOrd="0" presId="urn:microsoft.com/office/officeart/2018/2/layout/IconCircleList"/>
    <dgm:cxn modelId="{9656E4C7-3BBD-4715-A803-70CD899CE41B}" type="presParOf" srcId="{720E8885-2FB7-481E-BEB5-0EA01F010242}" destId="{2F0F7C41-F87A-462A-AD2F-314BF40A68E1}" srcOrd="10" destOrd="0" presId="urn:microsoft.com/office/officeart/2018/2/layout/IconCircleList"/>
    <dgm:cxn modelId="{3DC9437C-F317-4961-8B0F-EC362668C205}" type="presParOf" srcId="{2F0F7C41-F87A-462A-AD2F-314BF40A68E1}" destId="{882798C5-3BEF-404B-AAE9-46B70A7A41C5}" srcOrd="0" destOrd="0" presId="urn:microsoft.com/office/officeart/2018/2/layout/IconCircleList"/>
    <dgm:cxn modelId="{9DBB2EEB-3983-422D-BDDA-023CE4F9C118}" type="presParOf" srcId="{2F0F7C41-F87A-462A-AD2F-314BF40A68E1}" destId="{72096F13-1C67-475B-9B51-4BA4E0047C91}" srcOrd="1" destOrd="0" presId="urn:microsoft.com/office/officeart/2018/2/layout/IconCircleList"/>
    <dgm:cxn modelId="{23E98160-6F73-4027-BA9B-3BB4C499BAF2}" type="presParOf" srcId="{2F0F7C41-F87A-462A-AD2F-314BF40A68E1}" destId="{73E84950-BB87-4496-925C-CFD5B48A6C33}" srcOrd="2" destOrd="0" presId="urn:microsoft.com/office/officeart/2018/2/layout/IconCircleList"/>
    <dgm:cxn modelId="{E43ADFB8-46B7-4512-8E3E-C9B170B8C23A}" type="presParOf" srcId="{2F0F7C41-F87A-462A-AD2F-314BF40A68E1}" destId="{A5F311AE-7A55-472B-A3F7-BDC1F1B687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64E42-1F77-4A8C-B8FF-8FCFE190DB6D}">
      <dsp:nvSpPr>
        <dsp:cNvPr id="0" name=""/>
        <dsp:cNvSpPr/>
      </dsp:nvSpPr>
      <dsp:spPr>
        <a:xfrm>
          <a:off x="34365" y="79279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D53D2-1AE6-4817-AA72-20092183AD13}">
      <dsp:nvSpPr>
        <dsp:cNvPr id="0" name=""/>
        <dsp:cNvSpPr/>
      </dsp:nvSpPr>
      <dsp:spPr>
        <a:xfrm>
          <a:off x="221597" y="980032"/>
          <a:ext cx="517117" cy="517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FD775-EADC-4D43-84DC-15CC70859D58}">
      <dsp:nvSpPr>
        <dsp:cNvPr id="0" name=""/>
        <dsp:cNvSpPr/>
      </dsp:nvSpPr>
      <dsp:spPr>
        <a:xfrm>
          <a:off x="1117000" y="79279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Overview and Motives</a:t>
          </a:r>
        </a:p>
      </dsp:txBody>
      <dsp:txXfrm>
        <a:off x="1117000" y="792799"/>
        <a:ext cx="2101585" cy="891581"/>
      </dsp:txXfrm>
    </dsp:sp>
    <dsp:sp modelId="{6F8F780D-75B8-4FC5-8172-377F32E0D1A1}">
      <dsp:nvSpPr>
        <dsp:cNvPr id="0" name=""/>
        <dsp:cNvSpPr/>
      </dsp:nvSpPr>
      <dsp:spPr>
        <a:xfrm>
          <a:off x="3584770" y="79279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5E62-5A1D-4F97-B1C9-CE5E552BFD36}">
      <dsp:nvSpPr>
        <dsp:cNvPr id="0" name=""/>
        <dsp:cNvSpPr/>
      </dsp:nvSpPr>
      <dsp:spPr>
        <a:xfrm>
          <a:off x="3772003" y="980032"/>
          <a:ext cx="517117" cy="517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BFAE-2640-4465-84F6-E5DC0F005A1D}">
      <dsp:nvSpPr>
        <dsp:cNvPr id="0" name=""/>
        <dsp:cNvSpPr/>
      </dsp:nvSpPr>
      <dsp:spPr>
        <a:xfrm>
          <a:off x="4667405" y="79279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Application Details</a:t>
          </a:r>
        </a:p>
      </dsp:txBody>
      <dsp:txXfrm>
        <a:off x="4667405" y="792799"/>
        <a:ext cx="2101585" cy="891581"/>
      </dsp:txXfrm>
    </dsp:sp>
    <dsp:sp modelId="{D9A80FF2-DE78-4599-BE4A-1EF605EAC4ED}">
      <dsp:nvSpPr>
        <dsp:cNvPr id="0" name=""/>
        <dsp:cNvSpPr/>
      </dsp:nvSpPr>
      <dsp:spPr>
        <a:xfrm>
          <a:off x="7135176" y="79279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F3095-22CB-45E4-8571-5028091A716D}">
      <dsp:nvSpPr>
        <dsp:cNvPr id="0" name=""/>
        <dsp:cNvSpPr/>
      </dsp:nvSpPr>
      <dsp:spPr>
        <a:xfrm>
          <a:off x="7322408" y="980032"/>
          <a:ext cx="517117" cy="517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9A0C0-9D9E-453F-BA75-249EE8E5C525}">
      <dsp:nvSpPr>
        <dsp:cNvPr id="0" name=""/>
        <dsp:cNvSpPr/>
      </dsp:nvSpPr>
      <dsp:spPr>
        <a:xfrm>
          <a:off x="8217811" y="79279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Implementation on Raspberry Pi </a:t>
          </a:r>
        </a:p>
      </dsp:txBody>
      <dsp:txXfrm>
        <a:off x="8217811" y="792799"/>
        <a:ext cx="2101585" cy="891581"/>
      </dsp:txXfrm>
    </dsp:sp>
    <dsp:sp modelId="{547007BE-0252-4C8E-A2EF-9FD0132D1DCB}">
      <dsp:nvSpPr>
        <dsp:cNvPr id="0" name=""/>
        <dsp:cNvSpPr/>
      </dsp:nvSpPr>
      <dsp:spPr>
        <a:xfrm>
          <a:off x="34365" y="237436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20482-661C-4931-814B-9D39874D5679}">
      <dsp:nvSpPr>
        <dsp:cNvPr id="0" name=""/>
        <dsp:cNvSpPr/>
      </dsp:nvSpPr>
      <dsp:spPr>
        <a:xfrm>
          <a:off x="221597" y="2561601"/>
          <a:ext cx="517117" cy="517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9F80D-A6CE-4F4B-8434-6D6B198F7357}">
      <dsp:nvSpPr>
        <dsp:cNvPr id="0" name=""/>
        <dsp:cNvSpPr/>
      </dsp:nvSpPr>
      <dsp:spPr>
        <a:xfrm>
          <a:off x="1117000" y="237436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Constraints</a:t>
          </a:r>
        </a:p>
      </dsp:txBody>
      <dsp:txXfrm>
        <a:off x="1117000" y="2374369"/>
        <a:ext cx="2101585" cy="891581"/>
      </dsp:txXfrm>
    </dsp:sp>
    <dsp:sp modelId="{71516B4C-5A4E-4CBA-9A2A-E5999626ED7E}">
      <dsp:nvSpPr>
        <dsp:cNvPr id="0" name=""/>
        <dsp:cNvSpPr/>
      </dsp:nvSpPr>
      <dsp:spPr>
        <a:xfrm>
          <a:off x="3584770" y="237436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8983-4806-4297-9802-9041367C487B}">
      <dsp:nvSpPr>
        <dsp:cNvPr id="0" name=""/>
        <dsp:cNvSpPr/>
      </dsp:nvSpPr>
      <dsp:spPr>
        <a:xfrm>
          <a:off x="3772003" y="2561601"/>
          <a:ext cx="517117" cy="5171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9C03B-A203-470A-A831-0E262253450D}">
      <dsp:nvSpPr>
        <dsp:cNvPr id="0" name=""/>
        <dsp:cNvSpPr/>
      </dsp:nvSpPr>
      <dsp:spPr>
        <a:xfrm>
          <a:off x="4667405" y="237436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Future Aspects</a:t>
          </a:r>
        </a:p>
      </dsp:txBody>
      <dsp:txXfrm>
        <a:off x="4667405" y="2374369"/>
        <a:ext cx="2101585" cy="891581"/>
      </dsp:txXfrm>
    </dsp:sp>
    <dsp:sp modelId="{882798C5-3BEF-404B-AAE9-46B70A7A41C5}">
      <dsp:nvSpPr>
        <dsp:cNvPr id="0" name=""/>
        <dsp:cNvSpPr/>
      </dsp:nvSpPr>
      <dsp:spPr>
        <a:xfrm>
          <a:off x="7135176" y="237436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96F13-1C67-475B-9B51-4BA4E0047C91}">
      <dsp:nvSpPr>
        <dsp:cNvPr id="0" name=""/>
        <dsp:cNvSpPr/>
      </dsp:nvSpPr>
      <dsp:spPr>
        <a:xfrm>
          <a:off x="7322408" y="2561601"/>
          <a:ext cx="517117" cy="5171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311AE-7A55-472B-A3F7-BDC1F1B68729}">
      <dsp:nvSpPr>
        <dsp:cNvPr id="0" name=""/>
        <dsp:cNvSpPr/>
      </dsp:nvSpPr>
      <dsp:spPr>
        <a:xfrm>
          <a:off x="8217811" y="237436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Conclusions</a:t>
          </a:r>
        </a:p>
      </dsp:txBody>
      <dsp:txXfrm>
        <a:off x="8217811" y="2374369"/>
        <a:ext cx="2101585" cy="891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69799-462D-4F30-B4A0-4F8C42DDC48C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E312-B2C0-40B6-8374-5603DD5B8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8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E312-B2C0-40B6-8374-5603DD5B8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06-Jul-24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06-Jul-24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086" y="1002890"/>
            <a:ext cx="10637828" cy="3141764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Building a Loadable Kernel Module (Sign &amp; Verification) and Implementation on a Raspberry Pi.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" y="57664"/>
            <a:ext cx="3073917" cy="5343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8925" y="5070280"/>
            <a:ext cx="592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n w="0"/>
                <a:latin typeface="Arial Black" panose="020B0A04020102020204" pitchFamily="34" charset="0"/>
              </a:rPr>
              <a:t>Presented by:</a:t>
            </a:r>
          </a:p>
          <a:p>
            <a:pPr algn="ctr"/>
            <a:br>
              <a:rPr lang="en-US" sz="2400" dirty="0">
                <a:ln w="0"/>
                <a:latin typeface="Arial Black" panose="020B0A04020102020204" pitchFamily="34" charset="0"/>
              </a:rPr>
            </a:br>
            <a:r>
              <a:rPr lang="en-US" sz="2400" dirty="0">
                <a:ln w="0"/>
                <a:latin typeface="Arial Black" panose="020B0A04020102020204" pitchFamily="34" charset="0"/>
              </a:rPr>
              <a:t>Mahmoud </a:t>
            </a:r>
            <a:r>
              <a:rPr lang="en-US" sz="2400" dirty="0" err="1">
                <a:ln w="0"/>
                <a:latin typeface="Arial Black" panose="020B0A04020102020204" pitchFamily="34" charset="0"/>
              </a:rPr>
              <a:t>Gahelrasoul</a:t>
            </a:r>
            <a:r>
              <a:rPr lang="en-US" sz="2400" dirty="0">
                <a:ln w="0"/>
                <a:latin typeface="Arial Black" panose="020B0A04020102020204" pitchFamily="34" charset="0"/>
              </a:rPr>
              <a:t>  00775836</a:t>
            </a:r>
          </a:p>
          <a:p>
            <a:pPr algn="ctr"/>
            <a:r>
              <a:rPr lang="en-US" sz="2400" dirty="0">
                <a:ln w="0"/>
                <a:latin typeface="Arial Black" panose="020B0A04020102020204" pitchFamily="34" charset="0"/>
              </a:rPr>
              <a:t>Yasin Elmezayen  22306157</a:t>
            </a:r>
          </a:p>
        </p:txBody>
      </p:sp>
    </p:spTree>
    <p:extLst>
      <p:ext uri="{BB962C8B-B14F-4D97-AF65-F5344CB8AC3E}">
        <p14:creationId xmlns:p14="http://schemas.microsoft.com/office/powerpoint/2010/main" val="25685794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DEE7-676E-66D9-4486-23E27C6A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Implementing and Signing Kernel Modules: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51E6-203C-0B1E-F1B5-0A9E4F253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Creating a Kernel Module:</a:t>
            </a:r>
          </a:p>
          <a:p>
            <a:pPr marL="36900" indent="0">
              <a:buNone/>
            </a:pPr>
            <a:r>
              <a:rPr lang="en-US" dirty="0"/>
              <a:t>Source Code Creation (‘</a:t>
            </a:r>
            <a:r>
              <a:rPr lang="en-US" dirty="0" err="1"/>
              <a:t>TestDriver.c</a:t>
            </a:r>
            <a:r>
              <a:rPr lang="en-US" dirty="0"/>
              <a:t>’)                   </a:t>
            </a:r>
            <a:r>
              <a:rPr lang="en-US" dirty="0" err="1"/>
              <a:t>Makefile</a:t>
            </a:r>
            <a:r>
              <a:rPr lang="en-US" dirty="0"/>
              <a:t> Creation: For building the module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51D5532-DA3E-94C7-EF11-B51F0423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2855300"/>
            <a:ext cx="4887247" cy="3780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25E23D-2037-98AE-7238-CFF9D9FA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3429000"/>
            <a:ext cx="5467350" cy="26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81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21BA-52E3-4DBC-BC5B-3058E8FB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Implementing and Signing Kernel Modules: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4725-8470-3363-8E2E-933C75AB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93004"/>
            <a:ext cx="4071160" cy="4255396"/>
          </a:xfrm>
        </p:spPr>
        <p:txBody>
          <a:bodyPr/>
          <a:lstStyle/>
          <a:p>
            <a:r>
              <a:rPr lang="en-US" dirty="0"/>
              <a:t>Compiling the Kernel Module (‘make’ command):</a:t>
            </a:r>
          </a:p>
          <a:p>
            <a:pPr marL="414000" lvl="1" indent="0">
              <a:buNone/>
            </a:pPr>
            <a:r>
              <a:rPr lang="en-US" dirty="0"/>
              <a:t>Compiling the ‘</a:t>
            </a:r>
            <a:r>
              <a:rPr lang="en-US" dirty="0" err="1"/>
              <a:t>TestDriver.c</a:t>
            </a:r>
            <a:r>
              <a:rPr lang="en-US" dirty="0"/>
              <a:t>’ source file into a loadable kernel object file (‘</a:t>
            </a:r>
            <a:r>
              <a:rPr lang="en-US" dirty="0" err="1"/>
              <a:t>TestDriver.ko</a:t>
            </a:r>
            <a:r>
              <a:rPr lang="en-US" dirty="0"/>
              <a:t>’).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Signing the Module: Sign Commands With Paths to Private Key and Certificate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3485E-785E-DB0E-63F0-741E0971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8" t="14242" r="22940" b="31611"/>
          <a:stretch/>
        </p:blipFill>
        <p:spPr bwMode="auto">
          <a:xfrm>
            <a:off x="5279923" y="1993004"/>
            <a:ext cx="6631051" cy="4009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78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DF0-A407-BC01-0AB9-15951C1A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Implementing and Signing Kernel Modules: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C154-70F9-C907-08AD-859A0E88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30583"/>
          </a:xfrm>
        </p:spPr>
        <p:txBody>
          <a:bodyPr/>
          <a:lstStyle/>
          <a:p>
            <a:r>
              <a:rPr lang="en-US" dirty="0"/>
              <a:t>Loading The Signed Module (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insmod</a:t>
            </a:r>
            <a:r>
              <a:rPr lang="en-US" dirty="0"/>
              <a:t> </a:t>
            </a:r>
            <a:r>
              <a:rPr lang="en-US" dirty="0" err="1"/>
              <a:t>TestDriver.ko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Unloading the Signed Module (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rmmod</a:t>
            </a:r>
            <a:r>
              <a:rPr lang="en-US" dirty="0"/>
              <a:t> </a:t>
            </a:r>
            <a:r>
              <a:rPr lang="en-US" dirty="0" err="1"/>
              <a:t>TestDriver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Verify successful loading and </a:t>
            </a:r>
            <a:r>
              <a:rPr lang="en-US" dirty="0" err="1"/>
              <a:t>Unloadin</a:t>
            </a:r>
            <a:r>
              <a:rPr lang="en-US" dirty="0"/>
              <a:t> via kernel logs (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dmesg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F18AA-36C3-C4D5-ACC6-137008726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7507" r="4446" b="20530"/>
          <a:stretch/>
        </p:blipFill>
        <p:spPr bwMode="auto">
          <a:xfrm>
            <a:off x="2595716" y="2213243"/>
            <a:ext cx="7005484" cy="135685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0F7C0-EB02-97AA-F8BA-36D7309799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6" t="61333" r="24454" b="19899"/>
          <a:stretch/>
        </p:blipFill>
        <p:spPr bwMode="auto">
          <a:xfrm>
            <a:off x="2587934" y="4388138"/>
            <a:ext cx="7005484" cy="1356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41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6611-C83A-15B4-9243-4B54C726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Implementing and Signing Kernel 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4420-C4A8-D900-BC2C-B604BC8D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3938424" cy="3959112"/>
          </a:xfrm>
        </p:spPr>
        <p:txBody>
          <a:bodyPr/>
          <a:lstStyle/>
          <a:p>
            <a:pPr marL="36900" indent="0">
              <a:buNone/>
            </a:pPr>
            <a:endParaRPr lang="en-US" dirty="0"/>
          </a:p>
          <a:p>
            <a:r>
              <a:rPr lang="en-US" dirty="0"/>
              <a:t>Trying to Load an Unsigned Module: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kernel is configured to enforce signature verification and the Command fails.</a:t>
            </a:r>
          </a:p>
          <a:p>
            <a:pPr marL="369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Final Log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3B30B-C059-E6DD-DB49-C90F73AC2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8273" r="21693" b="3005"/>
          <a:stretch/>
        </p:blipFill>
        <p:spPr bwMode="auto">
          <a:xfrm>
            <a:off x="5019859" y="1999728"/>
            <a:ext cx="6460114" cy="3959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59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12FA0-C486-8FFA-1A78-38C3C24D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/>
              <a:t>Raspberry Pi Implementation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2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B479-4FA5-83F5-B716-840B1504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b="1" u="sng" dirty="0"/>
              <a:t>Approaches: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0BBD-53A2-A01B-0A3A-BE0BC59E6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899960" cy="4683099"/>
          </a:xfrm>
        </p:spPr>
        <p:txBody>
          <a:bodyPr anchor="ctr">
            <a:noAutofit/>
          </a:bodyPr>
          <a:lstStyle/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Native Compilation: 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Compiling software directly on the target hardware platform</a:t>
            </a:r>
            <a:endParaRPr lang="en-US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in Small-scale projects</a:t>
            </a:r>
            <a:endParaRPr lang="en-US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In development environments where simplicity outweighs compilation time.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b="1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Virtual Machines or Emulation: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 of Emulation to run the target architecture on a host machine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In Development environments where access to actual hardware is limited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In testing software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5AE8DD11-3C22-2056-50FC-8FADC07B9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1450" y="2132821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007D-4012-ECE5-7D51-50036627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b="1" u="sng" dirty="0"/>
              <a:t>Approaches: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1274-2CF6-1526-000B-6D3CD6D1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60090"/>
            <a:ext cx="5546272" cy="5397909"/>
          </a:xfrm>
        </p:spPr>
        <p:txBody>
          <a:bodyPr anchor="ctr">
            <a:normAutofit/>
          </a:bodyPr>
          <a:lstStyle/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Remote Compilation Servers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Building farms to perform compilation tasks on behalf of developers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In Large-scale software projects where compilation times are critical</a:t>
            </a:r>
            <a:endParaRPr lang="en-US" b="1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Cross Compilation: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Compiling code on one platform (the host) to produce executables for a different platform (the target)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Useful for embedded systems like the Raspberry Pi, which have limited processing power and memory</a:t>
            </a:r>
            <a:endParaRPr lang="en-US" b="1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ED4706FC-FBEF-39BA-8A5E-404E77A14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9551" y="2265557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3A79-FB79-8E9E-622F-9075832E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2620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/>
              <a:t>Building and Signing Kernel and a Module Using Cross-Compilation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B9223-F88A-F154-A839-59B8C809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032695" cy="4058751"/>
          </a:xfrm>
        </p:spPr>
        <p:txBody>
          <a:bodyPr/>
          <a:lstStyle/>
          <a:p>
            <a:r>
              <a:rPr lang="en-US" dirty="0"/>
              <a:t>Native Compilation (Update)</a:t>
            </a:r>
          </a:p>
          <a:p>
            <a:pPr marL="36900" indent="0">
              <a:buNone/>
            </a:pPr>
            <a:r>
              <a:rPr lang="en-US" dirty="0"/>
              <a:t>the first part of implementing this project into a raspberry pi but with some small differences and adjustments regarding cross compilation.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Steps are: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Up the Cross-Compilation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Configuring the Kernel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 the Kernel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BC25-C19D-C56C-ECC7-20F0020E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/>
              <a:t>Building and Signing Kernel and a Module Using Cross-Compilation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C341-196F-5332-9A7A-5AE206A2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2189650"/>
            <a:ext cx="4690592" cy="4058750"/>
          </a:xfrm>
        </p:spPr>
        <p:txBody>
          <a:bodyPr>
            <a:normAutofit/>
          </a:bodyPr>
          <a:lstStyle/>
          <a:p>
            <a:r>
              <a:rPr lang="en-US" dirty="0"/>
              <a:t>Cross-Compilation and Transition: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Installing the kernel and building the modules involves transferring the compiled kernel image, the certificate, and the private key to the Raspberry Pi.</a:t>
            </a:r>
          </a:p>
          <a:p>
            <a:pPr marL="369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Raspberry Pi depends on this to utilize the newly built kernel and modules for testing or deployment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5A6BD-7D51-6296-54BA-768A5CA06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710" y="1961049"/>
            <a:ext cx="5064665" cy="45159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Steps are: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Preparation Prior to transferring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Transferring Files to the Raspberry Pi (SCP/USB)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the Kernel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Device Tree Blobs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Kernel 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Updating Boot Configuration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Reboot the Raspberry 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Verifying the Installation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9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99B7-0574-BBE7-1FFD-4374951AD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b="1" u="sng" dirty="0"/>
              <a:t>Compiling and signing the Kernel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8999-B4AD-A89E-BB51-3E4BFBAAD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Compile the Kernel Module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Sign the Kernel Module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Both Steps use similar commands as before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Only here they happen on the Raspberry Pi 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85A6DF55-4817-2D02-F895-31BE36C2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9551" y="2132821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E8F1-1C69-1D85-F987-BD61C65B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Contents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F335201-AC00-1531-2F10-4F4F9011A0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83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0674-01A7-FD81-6BC2-F3E60221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457200"/>
            <a:ext cx="11163713" cy="109482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/>
              <a:t>Loading and Unloading Checks for the Signed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1FA1-6D6D-4C7A-DC3B-653CE182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Loading the Module</a:t>
            </a:r>
          </a:p>
          <a:p>
            <a:r>
              <a:rPr lang="en-US" dirty="0"/>
              <a:t>Unloading the Module</a:t>
            </a:r>
          </a:p>
          <a:p>
            <a:r>
              <a:rPr lang="en-US" dirty="0"/>
              <a:t>Loading Try for an unsigned module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commands as before also applied here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8C4B5-8078-C813-03E4-BE602E38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Hurdles: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D95B-8890-BD0A-2C83-7F3B8872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707923"/>
            <a:ext cx="6245352" cy="594359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Initial kernel build failed due to inadequate machine capabilities; upgraded to a more powerful computer.</a:t>
            </a:r>
          </a:p>
          <a:p>
            <a:pPr>
              <a:lnSpc>
                <a:spcPct val="90000"/>
              </a:lnSpc>
            </a:pPr>
            <a:r>
              <a:rPr lang="en-US" dirty="0"/>
              <a:t>Second attempt took three hours but lacked proper configuration.</a:t>
            </a:r>
          </a:p>
          <a:p>
            <a:pPr>
              <a:lnSpc>
                <a:spcPct val="90000"/>
              </a:lnSpc>
            </a:pPr>
            <a:r>
              <a:rPr lang="en-US" dirty="0"/>
              <a:t>Third attempt succeeded after an eight-hour build, with configuration adjustments made during the build process.</a:t>
            </a:r>
          </a:p>
          <a:p>
            <a:pPr>
              <a:lnSpc>
                <a:spcPct val="90000"/>
              </a:lnSpc>
            </a:pPr>
            <a:r>
              <a:rPr lang="en-US" dirty="0"/>
              <a:t>Implementation on a Raspberry Pi emulator failed due to complex kernel and bootloader setup, cryptographic operation challenges, and inherent security limitations.</a:t>
            </a:r>
          </a:p>
          <a:p>
            <a:pPr>
              <a:lnSpc>
                <a:spcPct val="90000"/>
              </a:lnSpc>
            </a:pPr>
            <a:r>
              <a:rPr lang="en-US" dirty="0"/>
              <a:t>Challenges include the complexity of building and signing kernels and modules, requiring deep knowledge of kernel development and cryptography.</a:t>
            </a:r>
          </a:p>
          <a:p>
            <a:pPr>
              <a:lnSpc>
                <a:spcPct val="90000"/>
              </a:lnSpc>
            </a:pPr>
            <a:r>
              <a:rPr lang="en-US" dirty="0"/>
              <a:t>Signature verification adds computational overhead, potentially reducing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3718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92AE6-F2E2-0A61-B74B-C8E0177A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47" y="2180106"/>
            <a:ext cx="4424512" cy="2497787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Future Aspects: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E166-BE29-6718-560E-A9D696CF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975516"/>
          </a:xfrm>
        </p:spPr>
        <p:txBody>
          <a:bodyPr anchor="ctr">
            <a:normAutofit/>
          </a:bodyPr>
          <a:lstStyle/>
          <a:p>
            <a:r>
              <a:rPr lang="en-US" dirty="0"/>
              <a:t>Further research needed for implementing the project on a physical Raspberry Pi, focusing on detailed steps and micro-steps.</a:t>
            </a:r>
          </a:p>
          <a:p>
            <a:r>
              <a:rPr lang="en-US" dirty="0"/>
              <a:t>Investigate and expand projects on emulation environments to explore broader application scenarios.</a:t>
            </a:r>
          </a:p>
          <a:p>
            <a:r>
              <a:rPr lang="en-US" dirty="0"/>
              <a:t>Test on more powerful hardware for private compilation or improved cross-compilation performance.</a:t>
            </a:r>
          </a:p>
          <a:p>
            <a:r>
              <a:rPr lang="en-US" dirty="0"/>
              <a:t>Explore alternative compilation methods and their applications.</a:t>
            </a:r>
          </a:p>
          <a:p>
            <a:r>
              <a:rPr lang="en-US" dirty="0"/>
              <a:t>Enhance cryptography levels and implement additional authentication and verification methods.</a:t>
            </a:r>
          </a:p>
        </p:txBody>
      </p:sp>
    </p:spTree>
    <p:extLst>
      <p:ext uri="{BB962C8B-B14F-4D97-AF65-F5344CB8AC3E}">
        <p14:creationId xmlns:p14="http://schemas.microsoft.com/office/powerpoint/2010/main" val="30862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F6F07-0698-F9F5-CFCF-154EF33C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5" y="1115568"/>
            <a:ext cx="3864428" cy="46268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Conclusions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5B798-F041-7288-90F5-2A14D06C7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54327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Built a signed kernel and loaded modules using a private key and certificate</a:t>
            </a:r>
          </a:p>
          <a:p>
            <a:pPr>
              <a:lnSpc>
                <a:spcPct val="90000"/>
              </a:lnSpc>
            </a:pPr>
            <a:r>
              <a:rPr lang="en-US" dirty="0"/>
              <a:t>Kernel ensured integrity and authenticity of modules through cryptographic verification.</a:t>
            </a:r>
          </a:p>
          <a:p>
            <a:pPr>
              <a:lnSpc>
                <a:spcPct val="90000"/>
              </a:lnSpc>
            </a:pPr>
            <a:r>
              <a:rPr lang="en-US" dirty="0"/>
              <a:t>Prevented loading of unsigned or incorrectly signed modules.</a:t>
            </a:r>
          </a:p>
          <a:p>
            <a:pPr>
              <a:lnSpc>
                <a:spcPct val="90000"/>
              </a:lnSpc>
            </a:pPr>
            <a:r>
              <a:rPr lang="en-US" dirty="0"/>
              <a:t>Applied these methods to a Raspberry Pi board, including cross-compilation, secure file transfer, and bootloader configuration for secure boot.</a:t>
            </a:r>
          </a:p>
          <a:p>
            <a:pPr>
              <a:lnSpc>
                <a:spcPct val="90000"/>
              </a:lnSpc>
            </a:pPr>
            <a:r>
              <a:rPr lang="en-US" dirty="0"/>
              <a:t>Cryptographic signatures enhanced system security by allowing only verified modules to load.</a:t>
            </a:r>
          </a:p>
          <a:p>
            <a:pPr>
              <a:lnSpc>
                <a:spcPct val="90000"/>
              </a:lnSpc>
            </a:pPr>
            <a:r>
              <a:rPr lang="en-US" dirty="0"/>
              <a:t>Implementation on Raspberry Pi showed feasibility and effectiveness in maintaining system integrity and reliability in an embedded system environment.</a:t>
            </a:r>
          </a:p>
        </p:txBody>
      </p:sp>
    </p:spTree>
    <p:extLst>
      <p:ext uri="{BB962C8B-B14F-4D97-AF65-F5344CB8AC3E}">
        <p14:creationId xmlns:p14="http://schemas.microsoft.com/office/powerpoint/2010/main" val="375200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57126-82F0-5D3D-124A-8E74FDD1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3" y="1411538"/>
            <a:ext cx="5978072" cy="3567225"/>
          </a:xfrm>
        </p:spPr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US" sz="4800" b="1" dirty="0"/>
              <a:t>Thank you!</a:t>
            </a:r>
          </a:p>
          <a:p>
            <a:pPr marL="36900" indent="0" algn="ctr">
              <a:buNone/>
            </a:pPr>
            <a:endParaRPr lang="en-US" sz="4800" b="1" dirty="0"/>
          </a:p>
          <a:p>
            <a:pPr marL="36900" indent="0" algn="ctr">
              <a:buNone/>
            </a:pPr>
            <a:r>
              <a:rPr lang="en-US" sz="4800" b="1" dirty="0"/>
              <a:t>Any Questions?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14E77EB8-88D0-096C-21CB-3947BBF9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128A6-5568-47D7-93AE-873B98C1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86" y="1115568"/>
            <a:ext cx="3584209" cy="46268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Introduction and Motives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158B-2B82-71EE-474B-35C172E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309717"/>
            <a:ext cx="6245352" cy="6238568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Kernel Module Signing Uses cryptography to sign and verify modules, ensuring kernel security by preventing unsigned or invalid modules without needing external components.</a:t>
            </a:r>
          </a:p>
          <a:p>
            <a:pPr>
              <a:lnSpc>
                <a:spcPct val="90000"/>
              </a:lnSpc>
            </a:pPr>
            <a:r>
              <a:rPr lang="en-US" dirty="0"/>
              <a:t>Dynamic Kernel Modules (LKMs)Allow Linux kernel to expand functionality without rebooting, crucial for modular development in embedded systems.</a:t>
            </a:r>
          </a:p>
          <a:p>
            <a:pPr>
              <a:lnSpc>
                <a:spcPct val="90000"/>
              </a:lnSpc>
            </a:pPr>
            <a:r>
              <a:rPr lang="en-US" dirty="0"/>
              <a:t>Discussion on Implementation on Raspberry Pi: Apply cryptographic signatures to ensure module authenticity on Raspberry Pi devices during boot and operation.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Project Goals: Develop and sign a kernel module using a self-generated key for enhanced security.</a:t>
            </a:r>
          </a:p>
          <a:p>
            <a:pPr>
              <a:lnSpc>
                <a:spcPct val="90000"/>
              </a:lnSpc>
            </a:pPr>
            <a:r>
              <a:rPr lang="en-US" dirty="0"/>
              <a:t>Security Benefits: Prevent unauthorized code execution by verifying cryptographic signatures, ensuring system reliability in secure environments.</a:t>
            </a:r>
          </a:p>
          <a:p>
            <a:pPr>
              <a:lnSpc>
                <a:spcPct val="90000"/>
              </a:lnSpc>
            </a:pPr>
            <a:r>
              <a:rPr lang="en-US" dirty="0"/>
              <a:t>Future on implications and benefits of signed kernels and modules in embedded systems.</a:t>
            </a:r>
          </a:p>
        </p:txBody>
      </p:sp>
    </p:spTree>
    <p:extLst>
      <p:ext uri="{BB962C8B-B14F-4D97-AF65-F5344CB8AC3E}">
        <p14:creationId xmlns:p14="http://schemas.microsoft.com/office/powerpoint/2010/main" val="289325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83457-1AFE-10AA-E4F1-8D5704CC0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sz="4800" b="1" dirty="0"/>
              <a:t>Project Application</a:t>
            </a:r>
          </a:p>
        </p:txBody>
      </p:sp>
    </p:spTree>
    <p:extLst>
      <p:ext uri="{BB962C8B-B14F-4D97-AF65-F5344CB8AC3E}">
        <p14:creationId xmlns:p14="http://schemas.microsoft.com/office/powerpoint/2010/main" val="171809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9D54-197D-BB70-445B-EB0686C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Generating Keys and Certificates: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553D-AE1D-35B1-6200-112C456B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27" y="1919263"/>
            <a:ext cx="5182205" cy="4329136"/>
          </a:xfrm>
        </p:spPr>
        <p:txBody>
          <a:bodyPr>
            <a:normAutofit/>
          </a:bodyPr>
          <a:lstStyle/>
          <a:p>
            <a:r>
              <a:rPr lang="en-US" dirty="0"/>
              <a:t>Public and Private key Pair: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OpenSSL tool is used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Two Key Pair is created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private key is for signing modules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Public key is included in the certificate.</a:t>
            </a:r>
          </a:p>
          <a:p>
            <a:endParaRPr lang="en-US" dirty="0"/>
          </a:p>
          <a:p>
            <a:r>
              <a:rPr lang="en-US" dirty="0"/>
              <a:t>DER Extension of Public Key</a:t>
            </a:r>
          </a:p>
          <a:p>
            <a:pPr marL="414000" lvl="1" indent="0">
              <a:buNone/>
            </a:pPr>
            <a:r>
              <a:rPr lang="en-US" dirty="0"/>
              <a:t>The DER format is a binary form of the PEM format that can be used by various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2905C-6125-2189-33CA-E865DF92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1919262"/>
            <a:ext cx="5931922" cy="43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5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D888D-958D-367C-D583-3586B382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Generating Keys and Certificates: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0BC59E-4CBE-798C-64E4-ECEA55F15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549054" cy="1696551"/>
          </a:xfrm>
        </p:spPr>
        <p:txBody>
          <a:bodyPr/>
          <a:lstStyle/>
          <a:p>
            <a:pPr algn="l"/>
            <a:r>
              <a:rPr lang="en-US" b="1" u="sng" dirty="0"/>
              <a:t>Self-signed Certificate: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Created by using the private key.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Necessary for the kernel to trust the signature on the modules</a:t>
            </a:r>
          </a:p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49E5AA-1A96-CBEA-1F69-AECED260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3276600"/>
            <a:ext cx="5176881" cy="3581400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F78BD2-F27B-0C61-63AC-BA864EB6E1B6}"/>
              </a:ext>
            </a:extLst>
          </p:cNvPr>
          <p:cNvSpPr txBox="1">
            <a:spLocks/>
          </p:cNvSpPr>
          <p:nvPr/>
        </p:nvSpPr>
        <p:spPr>
          <a:xfrm>
            <a:off x="6399544" y="1580049"/>
            <a:ext cx="5549054" cy="16965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Combined Certificate: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private key + the self-signed certificate into a single file.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Required for the kernel configuration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395E1F-7D78-26FC-C9AA-998BBB5E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26" y="3276599"/>
            <a:ext cx="530467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287C-096C-BBA9-0DCB-F03E3555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Adding Certificate to Kernel: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FAA6-7E27-5608-7246-0770B80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80876" cy="4058751"/>
          </a:xfrm>
        </p:spPr>
        <p:txBody>
          <a:bodyPr/>
          <a:lstStyle/>
          <a:p>
            <a:r>
              <a:rPr lang="en-US" dirty="0"/>
              <a:t>Transfer of Certificate:</a:t>
            </a:r>
          </a:p>
          <a:p>
            <a:pPr marL="36900" indent="0">
              <a:buNone/>
            </a:pPr>
            <a:r>
              <a:rPr lang="en-US" dirty="0"/>
              <a:t>	the combined certificate is copied into the kernel source tree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Kernel Configuration: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Either with ‘make </a:t>
            </a:r>
            <a:r>
              <a:rPr lang="en-US" dirty="0" err="1"/>
              <a:t>menuconfig</a:t>
            </a:r>
            <a:r>
              <a:rPr lang="en-US" dirty="0"/>
              <a:t>’ </a:t>
            </a:r>
            <a:r>
              <a:rPr lang="en-US" b="1" dirty="0"/>
              <a:t>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Editing the kernel configuration ‘.config’ file directly.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0BDFA-9301-3160-AF5D-131B3193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6" r="27017" b="34628"/>
          <a:stretch/>
        </p:blipFill>
        <p:spPr bwMode="auto">
          <a:xfrm>
            <a:off x="6587838" y="2198982"/>
            <a:ext cx="4679719" cy="970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43BE1-CDE3-589F-7505-DA5F4FC4F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0" r="32995" b="42845"/>
          <a:stretch/>
        </p:blipFill>
        <p:spPr bwMode="auto">
          <a:xfrm>
            <a:off x="6587838" y="3688570"/>
            <a:ext cx="4640990" cy="1799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863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B89C-57D3-1A88-E1B2-CB452CE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Building the Kernel: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C2F4-79BA-9EB0-8163-2C6B6EC1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4823328" cy="3812945"/>
          </a:xfrm>
        </p:spPr>
        <p:txBody>
          <a:bodyPr>
            <a:normAutofit/>
          </a:bodyPr>
          <a:lstStyle/>
          <a:p>
            <a:r>
              <a:rPr lang="en-US" dirty="0"/>
              <a:t>Compiling the Kernel: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Firstly, lean the build environment to ensure a fresh build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Then, Configuration of the kernel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Installing the Kernel: </a:t>
            </a:r>
          </a:p>
          <a:p>
            <a:pPr marL="36900" indent="0">
              <a:buNone/>
            </a:pPr>
            <a:r>
              <a:rPr lang="en-US" dirty="0"/>
              <a:t>Once the kernel and modules are compiled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60F5-25F1-F900-04BC-109A2C69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/>
          <a:stretch/>
        </p:blipFill>
        <p:spPr bwMode="auto">
          <a:xfrm>
            <a:off x="6090676" y="1732449"/>
            <a:ext cx="5815330" cy="8763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F3AB3-5F70-2038-0E8D-CF9F02B09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8" t="22289"/>
          <a:stretch/>
        </p:blipFill>
        <p:spPr bwMode="auto">
          <a:xfrm>
            <a:off x="6090677" y="3082438"/>
            <a:ext cx="5815330" cy="3165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62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093A-9539-8E24-0B43-140C9079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b="1" u="sng" dirty="0"/>
              <a:t>Building the Kernel: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E9FE-2A1D-1E51-89A3-A9EA8834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5973702" cy="493382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Updating the Bootloader:</a:t>
            </a:r>
          </a:p>
          <a:p>
            <a:pPr marL="450000" lvl="1" indent="0">
              <a:lnSpc>
                <a:spcPct val="90000"/>
              </a:lnSpc>
              <a:buNone/>
            </a:pPr>
            <a:r>
              <a:rPr lang="en-US" sz="2000" dirty="0"/>
              <a:t>The GRUB bootloader is Updated to recognize the new kernel</a:t>
            </a:r>
          </a:p>
          <a:p>
            <a:pPr marL="450000" lvl="1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/>
              <a:t>Rebooting the System: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Rebooting the system to load the newly compiled kernel with the incorporated certificate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kernel will utilize the specified certificate for module signing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Check the running kernel version</a:t>
            </a:r>
          </a:p>
          <a:p>
            <a:pPr marL="369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FF590AD8-0BBA-2332-1819-8A75CAFD9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0199" y="1799997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46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6f31963-813e-488f-a233-74f34b2a9c5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1B649BE8AFA749BA65317912AA9AF2" ma:contentTypeVersion="6" ma:contentTypeDescription="Ein neues Dokument erstellen." ma:contentTypeScope="" ma:versionID="5e0d7f781c6c0d2ed487850b52cb434e">
  <xsd:schema xmlns:xsd="http://www.w3.org/2001/XMLSchema" xmlns:xs="http://www.w3.org/2001/XMLSchema" xmlns:p="http://schemas.microsoft.com/office/2006/metadata/properties" xmlns:ns3="c6f31963-813e-488f-a233-74f34b2a9c5e" targetNamespace="http://schemas.microsoft.com/office/2006/metadata/properties" ma:root="true" ma:fieldsID="70e29f6185250a843245a5bee1ca1510" ns3:_="">
    <xsd:import namespace="c6f31963-813e-488f-a233-74f34b2a9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f31963-813e-488f-a233-74f34b2a9c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851A5E-B8F1-46AD-A08C-CAD47E351B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1BBEF1-9A1D-4087-8C1F-5F5E5D8589A6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c6f31963-813e-488f-a233-74f34b2a9c5e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1BF07BB-4053-4012-A6A1-02C9645C0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f31963-813e-488f-a233-74f34b2a9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653</TotalTime>
  <Words>1134</Words>
  <Application>Microsoft Office PowerPoint</Application>
  <PresentationFormat>Widescreen</PresentationFormat>
  <Paragraphs>168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Calisto MT</vt:lpstr>
      <vt:lpstr>Wingdings</vt:lpstr>
      <vt:lpstr>Wingdings 2</vt:lpstr>
      <vt:lpstr>Slate</vt:lpstr>
      <vt:lpstr>Building a Loadable Kernel Module (Sign &amp; Verification) and Implementation on a Raspberry Pi.</vt:lpstr>
      <vt:lpstr>Contents</vt:lpstr>
      <vt:lpstr>Introduction and Motives</vt:lpstr>
      <vt:lpstr>PowerPoint Presentation</vt:lpstr>
      <vt:lpstr>Generating Keys and Certificates:</vt:lpstr>
      <vt:lpstr>Generating Keys and Certificates:</vt:lpstr>
      <vt:lpstr>Adding Certificate to Kernel:</vt:lpstr>
      <vt:lpstr>Building the Kernel:</vt:lpstr>
      <vt:lpstr>Building the Kernel:</vt:lpstr>
      <vt:lpstr>Implementing and Signing Kernel Modules: </vt:lpstr>
      <vt:lpstr>Implementing and Signing Kernel Modules: </vt:lpstr>
      <vt:lpstr>Implementing and Signing Kernel Modules: </vt:lpstr>
      <vt:lpstr>Implementing and Signing Kernel Modules:</vt:lpstr>
      <vt:lpstr>Raspberry Pi Implementation</vt:lpstr>
      <vt:lpstr>Approaches: </vt:lpstr>
      <vt:lpstr>Approaches: </vt:lpstr>
      <vt:lpstr>Building and Signing Kernel and a Module Using Cross-Compilation : </vt:lpstr>
      <vt:lpstr>Building and Signing Kernel and a Module Using Cross-Compilation : </vt:lpstr>
      <vt:lpstr>Compiling and signing the Kernel Module</vt:lpstr>
      <vt:lpstr>Loading and Unloading Checks for the Signed Module</vt:lpstr>
      <vt:lpstr>Hurdles:</vt:lpstr>
      <vt:lpstr>Future Aspects: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&amp; SCM</dc:title>
  <dc:creator>mahmoud soliman</dc:creator>
  <cp:lastModifiedBy>Yasin Elmezayen</cp:lastModifiedBy>
  <cp:revision>35</cp:revision>
  <dcterms:created xsi:type="dcterms:W3CDTF">2024-01-03T14:44:48Z</dcterms:created>
  <dcterms:modified xsi:type="dcterms:W3CDTF">2024-07-06T21:07:08Z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0x010100031B649BE8AFA749BA65317912AA9AF2</vt:lpwstr>
  </property>
</Properties>
</file>